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arlow" pitchFamily="2" charset="77"/>
      <p:regular r:id="rId44"/>
      <p:bold r:id="rId45"/>
      <p:italic r:id="rId46"/>
      <p:boldItalic r:id="rId47"/>
    </p:embeddedFont>
    <p:embeddedFont>
      <p:font typeface="Barlow Light" pitchFamily="2" charset="77"/>
      <p:regular r:id="rId48"/>
      <p:bold r:id="rId49"/>
      <p:italic r:id="rId50"/>
      <p:boldItalic r:id="rId51"/>
    </p:embeddedFont>
    <p:embeddedFont>
      <p:font typeface="Barlow SemiBold" pitchFamily="2" charset="77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itchFamily="2" charset="77"/>
      <p:regular r:id="rId60"/>
      <p:bold r:id="rId61"/>
      <p:italic r:id="rId62"/>
      <p:boldItalic r:id="rId63"/>
    </p:embeddedFont>
    <p:embeddedFont>
      <p:font typeface="Raleway" pitchFamily="2" charset="77"/>
      <p:regular r:id="rId64"/>
      <p:bold r:id="rId65"/>
      <p:italic r:id="rId66"/>
      <p:boldItalic r:id="rId67"/>
    </p:embeddedFont>
    <p:embeddedFont>
      <p:font typeface="Raleway Thin" pitchFamily="2" charset="77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F004D-9267-614E-8F90-2C56206DF875}" v="1" dt="2021-03-19T16:08:05.718"/>
    <p1510:client id="{DA7F201A-0123-EA9B-489C-CBFF14BF78D0}" v="3" vWet="4" dt="2021-03-19T16:07:46.109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THIS IS YOUR PRESENTATION TITLE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br>
              <a:rPr lang="en"/>
            </a:br>
            <a:r>
              <a:rPr lang="en"/>
              <a:t>for use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1803</Words>
  <Application>Microsoft Macintosh PowerPoint</Application>
  <PresentationFormat>On-screen Show (16:9)</PresentationFormat>
  <Paragraphs>399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Raleway</vt:lpstr>
      <vt:lpstr>Raleway Thin</vt:lpstr>
      <vt:lpstr>Barlow</vt:lpstr>
      <vt:lpstr>Calibri</vt:lpstr>
      <vt:lpstr>Montserrat</vt:lpstr>
      <vt:lpstr>Arial</vt:lpstr>
      <vt:lpstr>Barlow Light</vt:lpstr>
      <vt:lpstr>Barlow SemiBold</vt:lpstr>
      <vt:lpstr>Gaoler template</vt:lpstr>
      <vt:lpstr>THIS IS YOUR PRESENTATION TITLE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Roberta Saldaña Farías</cp:lastModifiedBy>
  <cp:revision>2</cp:revision>
  <dcterms:modified xsi:type="dcterms:W3CDTF">2021-03-19T16:08:06Z</dcterms:modified>
</cp:coreProperties>
</file>